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9" r:id="rId53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tableStyles" Target="tableStyle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1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4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4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 smtClean="0"/>
              <a:t>单击此处编辑母版副标题样式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70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7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 文本"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9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9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69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712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7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71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71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71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72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72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72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72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72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2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68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3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734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73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73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3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701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en-US" lang="zh-CN" smtClean="0"/>
              <a:t>单击图标添加图片</a:t>
            </a:r>
            <a:endParaRPr dirty="0" lang="en-US"/>
          </a:p>
        </p:txBody>
      </p:sp>
      <p:sp>
        <p:nvSpPr>
          <p:cNvPr id="104870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</p:txBody>
      </p:sp>
      <p:sp>
        <p:nvSpPr>
          <p:cNvPr id="104870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 smtClean="0"/>
              <a:t>单击此处编辑母版标题样式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1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标题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427018" cy="2341758"/>
          </a:xfrm>
        </p:spPr>
        <p:txBody>
          <a:bodyPr/>
          <a:p>
            <a:r>
              <a:rPr altLang="en-US" lang="zh-CN"/>
              <a:t>周一</a:t>
            </a:r>
            <a:endParaRPr altLang="en-US" lang="zh-CN"/>
          </a:p>
        </p:txBody>
      </p:sp>
      <p:sp>
        <p:nvSpPr>
          <p:cNvPr id="1048587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altLang="en-US" lang="zh-CN"/>
          </a:p>
        </p:txBody>
      </p:sp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0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0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0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1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1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7601540" cy="7545632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1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1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2" y="0"/>
            <a:ext cx="6804904" cy="6754855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1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7139723" cy="7087211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2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2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58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7139723" cy="7087211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2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2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2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816450" cy="6766316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3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3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3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3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3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7324449" cy="7270579"/>
          </a:xfrm>
          <a:prstGeom prst="rect"/>
        </p:spPr>
      </p:pic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4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8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839541" cy="6789237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4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8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59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369290" cy="2410521"/>
          </a:xfrm>
        </p:spPr>
        <p:txBody>
          <a:bodyPr/>
          <a:p>
            <a:r>
              <a:rPr lang="zh-CN"/>
              <a:t>周</a:t>
            </a:r>
            <a:r>
              <a:rPr lang="zh-CN"/>
              <a:t>二</a:t>
            </a:r>
            <a:endParaRPr lang="zh-CN-#Hans"/>
          </a:p>
        </p:txBody>
      </p:sp>
      <p:sp>
        <p:nvSpPr>
          <p:cNvPr id="104864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8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2" y="0"/>
            <a:ext cx="6954995" cy="6903842"/>
          </a:xfrm>
          <a:prstGeom prst="rect"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4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8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874177" cy="6823618"/>
          </a:xfrm>
          <a:prstGeom prst="rect"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4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8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43449" cy="6892381"/>
          </a:xfrm>
          <a:prstGeom prst="rect"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5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8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5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8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5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8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5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8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5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9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6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9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6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9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59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6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9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6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9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6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9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7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9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7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9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7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9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2" y="0"/>
            <a:ext cx="6862632" cy="6812158"/>
          </a:xfrm>
          <a:prstGeom prst="rect"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7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9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7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20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8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20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8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20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59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8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20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746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20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59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59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0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-#Hans"/>
          </a:p>
        </p:txBody>
      </p:sp>
      <p:sp>
        <p:nvSpPr>
          <p:cNvPr id="104860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-#Hans"/>
          </a:p>
        </p:txBody>
      </p:sp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641593" y="0"/>
            <a:ext cx="6908813" cy="6858000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DVC-TN20</dc:creator>
  <cp:lastModifiedBy>付安邦</cp:lastModifiedBy>
  <dcterms:created xsi:type="dcterms:W3CDTF">2019-06-04T02:45:34Z</dcterms:created>
  <dcterms:modified xsi:type="dcterms:W3CDTF">2025-03-18T03:35:12Z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  <property fmtid="{D5CDD505-2E9C-101B-9397-08002B2CF9AE}" pid="3" name="ICV">
    <vt:lpwstr>63b28766380549d0b4a85fad924dbe40</vt:lpwstr>
  </property>
</Properties>
</file>